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050B1266-024A-4EB1-9D06-47B7A10A788D}" type="datetimeFigureOut">
              <a:rPr lang="en-US" smtClean="0"/>
              <a:t>1/8/2009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9495CD9-BEA4-4431-A3F9-A1E666C7AD6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B1266-024A-4EB1-9D06-47B7A10A788D}" type="datetimeFigureOut">
              <a:rPr lang="en-US" smtClean="0"/>
              <a:t>1/8/2009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95CD9-BEA4-4431-A3F9-A1E666C7AD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050B1266-024A-4EB1-9D06-47B7A10A788D}" type="datetimeFigureOut">
              <a:rPr lang="en-US" smtClean="0"/>
              <a:t>1/8/2009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89495CD9-BEA4-4431-A3F9-A1E666C7AD6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B1266-024A-4EB1-9D06-47B7A10A788D}" type="datetimeFigureOut">
              <a:rPr lang="en-US" smtClean="0"/>
              <a:t>1/8/2009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9495CD9-BEA4-4431-A3F9-A1E666C7AD6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B1266-024A-4EB1-9D06-47B7A10A788D}" type="datetimeFigureOut">
              <a:rPr lang="en-US" smtClean="0"/>
              <a:t>1/8/2009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89495CD9-BEA4-4431-A3F9-A1E666C7AD6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50B1266-024A-4EB1-9D06-47B7A10A788D}" type="datetimeFigureOut">
              <a:rPr lang="en-US" smtClean="0"/>
              <a:t>1/8/2009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9495CD9-BEA4-4431-A3F9-A1E666C7AD6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50B1266-024A-4EB1-9D06-47B7A10A788D}" type="datetimeFigureOut">
              <a:rPr lang="en-US" smtClean="0"/>
              <a:t>1/8/2009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9495CD9-BEA4-4431-A3F9-A1E666C7AD6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B1266-024A-4EB1-9D06-47B7A10A788D}" type="datetimeFigureOut">
              <a:rPr lang="en-US" smtClean="0"/>
              <a:t>1/8/2009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9495CD9-BEA4-4431-A3F9-A1E666C7AD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B1266-024A-4EB1-9D06-47B7A10A788D}" type="datetimeFigureOut">
              <a:rPr lang="en-US" smtClean="0"/>
              <a:t>1/8/2009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9495CD9-BEA4-4431-A3F9-A1E666C7AD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B1266-024A-4EB1-9D06-47B7A10A788D}" type="datetimeFigureOut">
              <a:rPr lang="en-US" smtClean="0"/>
              <a:t>1/8/2009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9495CD9-BEA4-4431-A3F9-A1E666C7AD6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050B1266-024A-4EB1-9D06-47B7A10A788D}" type="datetimeFigureOut">
              <a:rPr lang="en-US" smtClean="0"/>
              <a:t>1/8/2009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89495CD9-BEA4-4431-A3F9-A1E666C7AD6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50B1266-024A-4EB1-9D06-47B7A10A788D}" type="datetimeFigureOut">
              <a:rPr lang="en-US" smtClean="0"/>
              <a:t>1/8/2009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9495CD9-BEA4-4431-A3F9-A1E666C7AD6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Bias</a:t>
            </a:r>
            <a:r>
              <a:rPr lang="en-US" dirty="0" smtClean="0"/>
              <a:t> - term used to describe a tendency or preference towards a particular perspective, ideology or result, especially when the tendency interferes with the ability to be impartial, unprejudiced, or objective.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Bias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Cultural: interpreting and judging phenomena in terms particular to one's own culture.</a:t>
            </a:r>
          </a:p>
          <a:p>
            <a:r>
              <a:rPr lang="en-US" dirty="0" smtClean="0"/>
              <a:t>Ethnic or racial: racism, nationalism, regionalism and tribalism.</a:t>
            </a:r>
          </a:p>
          <a:p>
            <a:r>
              <a:rPr lang="en-US" dirty="0" smtClean="0"/>
              <a:t>Geographical: describing a dispute as it is conducted in one country, when the dispute is framed differently elsewhere.</a:t>
            </a:r>
          </a:p>
          <a:p>
            <a:r>
              <a:rPr lang="en-US" dirty="0" smtClean="0"/>
              <a:t>Media: real or perceived bias of journalists and news producers within the mass media, in the selection of which events will be reported and how they are covered.</a:t>
            </a:r>
          </a:p>
          <a:p>
            <a:r>
              <a:rPr lang="en-US" dirty="0" smtClean="0"/>
              <a:t>Gender: including sexism.</a:t>
            </a:r>
          </a:p>
          <a:p>
            <a:r>
              <a:rPr lang="en-US" dirty="0" smtClean="0"/>
              <a:t>Linguistic: bias, favoring certain languages.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Bias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Political: bias in favor of or against a particular political party, philosophy, policy or candidate.</a:t>
            </a:r>
          </a:p>
          <a:p>
            <a:r>
              <a:rPr lang="en-US" dirty="0" smtClean="0"/>
              <a:t>Corporate: bias in favor of a business.</a:t>
            </a:r>
          </a:p>
          <a:p>
            <a:r>
              <a:rPr lang="en-US" dirty="0" smtClean="0"/>
              <a:t>Advertising: bias with observations motivated for selling an opinion rather than using objectivity.</a:t>
            </a:r>
          </a:p>
          <a:p>
            <a:r>
              <a:rPr lang="en-US" dirty="0" smtClean="0"/>
              <a:t>Sociological: bias in favor of a society's ideals. bias for groups needs/wants.</a:t>
            </a:r>
          </a:p>
          <a:p>
            <a:r>
              <a:rPr lang="en-US" dirty="0" smtClean="0"/>
              <a:t>Entertainment: bias in favor of entertaining an audience</a:t>
            </a:r>
          </a:p>
          <a:p>
            <a:r>
              <a:rPr lang="en-US" dirty="0" smtClean="0"/>
              <a:t>Personal: bias for personal gain.</a:t>
            </a:r>
          </a:p>
          <a:p>
            <a:r>
              <a:rPr lang="en-US" dirty="0" smtClean="0"/>
              <a:t>Religious: bias for or against religion, faith or beliefs.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202</TotalTime>
  <Words>220</Words>
  <Application>Microsoft Office PowerPoint</Application>
  <PresentationFormat>On-screen Show 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Median</vt:lpstr>
      <vt:lpstr>Bias</vt:lpstr>
      <vt:lpstr>Types of Bias</vt:lpstr>
      <vt:lpstr>Types of Bias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Bias</dc:title>
  <dc:creator>TPS</dc:creator>
  <cp:lastModifiedBy>TPS</cp:lastModifiedBy>
  <cp:revision>15</cp:revision>
  <dcterms:created xsi:type="dcterms:W3CDTF">2009-01-08T14:01:42Z</dcterms:created>
  <dcterms:modified xsi:type="dcterms:W3CDTF">2009-01-08T17:24:12Z</dcterms:modified>
</cp:coreProperties>
</file>